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4"/>
  </p:notesMasterIdLst>
  <p:sldIdLst>
    <p:sldId id="256" r:id="rId3"/>
    <p:sldId id="257" r:id="rId4"/>
    <p:sldId id="264" r:id="rId5"/>
    <p:sldId id="259" r:id="rId6"/>
    <p:sldId id="267" r:id="rId7"/>
    <p:sldId id="261" r:id="rId8"/>
    <p:sldId id="265" r:id="rId9"/>
    <p:sldId id="266" r:id="rId10"/>
    <p:sldId id="258" r:id="rId11"/>
    <p:sldId id="263" r:id="rId12"/>
    <p:sldId id="269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Medium" panose="000006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1C3E3-E877-4066-B525-AE9A5AC10295}" v="2188" dt="2021-11-25T00:21:04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rupal.stackexchange.com/questions/93845/how-to-disallow-selected-roles-to-edit-node-title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27143-toolbox-transpar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techboomers.com/how-to-troubleshoot-basic-computer-problems" TargetMode="Externa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://pngimg.com/download/5075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rbanempire.gamepedia.com/Information_securit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Beast Mode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09800" y="3704650"/>
            <a:ext cx="54594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Chafic Charafeddine - Remy Dillenseger - Gregory Douglas - Jose Medina</a:t>
            </a:r>
            <a:endParaRPr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picture containing knife, weapon, different&#10;&#10;Description automatically generated">
            <a:extLst>
              <a:ext uri="{FF2B5EF4-FFF2-40B4-BE49-F238E27FC236}">
                <a16:creationId xmlns:a16="http://schemas.microsoft.com/office/drawing/2014/main" id="{D669D7D9-F04C-488C-AA08-2674F0811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8680" y="2954909"/>
            <a:ext cx="1653779" cy="15643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8F10C6-3402-4BB4-A5BA-522B0BCC5258}"/>
              </a:ext>
            </a:extLst>
          </p:cNvPr>
          <p:cNvSpPr txBox="1"/>
          <p:nvPr/>
        </p:nvSpPr>
        <p:spPr>
          <a:xfrm>
            <a:off x="3762971" y="1941315"/>
            <a:ext cx="160913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u="sng">
                <a:solidFill>
                  <a:schemeClr val="tx2"/>
                </a:solidFill>
              </a:rPr>
              <a:t>Extra Functions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7B27F-8320-448B-B886-4429D60521DB}"/>
              </a:ext>
            </a:extLst>
          </p:cNvPr>
          <p:cNvSpPr txBox="1"/>
          <p:nvPr/>
        </p:nvSpPr>
        <p:spPr>
          <a:xfrm>
            <a:off x="3352205" y="2503884"/>
            <a:ext cx="2743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Royalties, fee exemption and discounts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Access (membership, community,events)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Distribution of rewards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Flash loans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title"/>
          </p:nvPr>
        </p:nvSpPr>
        <p:spPr>
          <a:xfrm>
            <a:off x="3813860" y="2105947"/>
            <a:ext cx="758818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 Marketplace Near You</a:t>
            </a:r>
            <a:br>
              <a:rPr lang="en"/>
            </a:br>
            <a:endParaRPr lang="en"/>
          </a:p>
        </p:txBody>
      </p:sp>
      <p:cxnSp>
        <p:nvCxnSpPr>
          <p:cNvPr id="171" name="Google Shape;171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2" name="Google Shape;172;p39"/>
          <p:cNvSpPr txBox="1"/>
          <p:nvPr/>
        </p:nvSpPr>
        <p:spPr>
          <a:xfrm>
            <a:off x="457373" y="1189283"/>
            <a:ext cx="5030171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Our goal was to be able to create a Marketplace </a:t>
            </a:r>
            <a:r>
              <a:rPr lang="en-US" err="1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dApp</a:t>
            </a:r>
            <a:r>
              <a:rPr lang="en-US" dirty="0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 where people could register new </a:t>
            </a:r>
            <a:r>
              <a:rPr lang="en-US">
                <a:solidFill>
                  <a:schemeClr val="bg1"/>
                </a:solidFill>
                <a:latin typeface="Montserrat"/>
                <a:ea typeface="Montserrat"/>
                <a:cs typeface="Montserrat"/>
              </a:rPr>
              <a:t>artwork, view other people's collection, and have the option to buy and sell there NFTs all in one place. 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C742EB5-A449-440D-9F6F-1DA0A5D6C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976" y="1383461"/>
            <a:ext cx="2678502" cy="2656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>
            <a:spLocks noGrp="1"/>
          </p:cNvSpPr>
          <p:nvPr>
            <p:ph type="title" idx="4"/>
          </p:nvPr>
        </p:nvSpPr>
        <p:spPr>
          <a:xfrm>
            <a:off x="938500" y="466591"/>
            <a:ext cx="4413640" cy="919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NFTs Everywhere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/>
          </a:p>
        </p:txBody>
      </p:sp>
      <p:cxnSp>
        <p:nvCxnSpPr>
          <p:cNvPr id="225" name="Google Shape;225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6" name="Google Shape;226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27" name="Google Shape;227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1A181A4-8D92-48FF-8C02-CD7B2EE3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22" y="1882642"/>
            <a:ext cx="2743200" cy="15443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074653-43D2-40A9-84E7-53224DCB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92" y="1579074"/>
            <a:ext cx="2743200" cy="1543583"/>
          </a:xfrm>
          <a:prstGeom prst="rect">
            <a:avLst/>
          </a:prstGeom>
        </p:spPr>
      </p:pic>
      <p:pic>
        <p:nvPicPr>
          <p:cNvPr id="5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5FD089B-1D87-4669-B0AD-EDE404402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1" y="3498947"/>
            <a:ext cx="2743200" cy="1536192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2E99C0-0048-48D5-8C35-A344311E3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727" y="196763"/>
            <a:ext cx="2743200" cy="138028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90176A-E5AF-4434-ABAA-28036CA3E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409" y="3481540"/>
            <a:ext cx="2743200" cy="1552810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BB7C13-173D-4824-9C35-53266CD4D0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126" y="3509224"/>
            <a:ext cx="2743200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red, orange&#10;&#10;Description automatically generated">
            <a:extLst>
              <a:ext uri="{FF2B5EF4-FFF2-40B4-BE49-F238E27FC236}">
                <a16:creationId xmlns:a16="http://schemas.microsoft.com/office/drawing/2014/main" id="{83F680F5-BB2C-488C-A470-76A653387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79056" y="2997085"/>
            <a:ext cx="2743200" cy="227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437FC-D83A-41EF-8CF6-1CE00FFAF828}"/>
              </a:ext>
            </a:extLst>
          </p:cNvPr>
          <p:cNvSpPr txBox="1"/>
          <p:nvPr/>
        </p:nvSpPr>
        <p:spPr>
          <a:xfrm>
            <a:off x="3175" y="5137150"/>
            <a:ext cx="27432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>
                <a:hlinkClick r:id="rId4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5"/>
              </a:rPr>
              <a:t>CC BY-NC</a:t>
            </a:r>
            <a:r>
              <a:rPr lang="en-US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D82FF-8FE9-409E-9503-2B460E6266C5}"/>
              </a:ext>
            </a:extLst>
          </p:cNvPr>
          <p:cNvSpPr txBox="1"/>
          <p:nvPr/>
        </p:nvSpPr>
        <p:spPr>
          <a:xfrm>
            <a:off x="4852392" y="28039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Tools of the Trade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89BF89-BF9D-4264-AB48-220644D22204}"/>
              </a:ext>
            </a:extLst>
          </p:cNvPr>
          <p:cNvCxnSpPr/>
          <p:nvPr/>
        </p:nvCxnSpPr>
        <p:spPr>
          <a:xfrm flipV="1">
            <a:off x="4936330" y="596504"/>
            <a:ext cx="2669976" cy="2678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181E91-8ACB-4E0D-8EF5-068C44F69F6E}"/>
              </a:ext>
            </a:extLst>
          </p:cNvPr>
          <p:cNvSpPr txBox="1"/>
          <p:nvPr/>
        </p:nvSpPr>
        <p:spPr>
          <a:xfrm>
            <a:off x="4754166" y="753666"/>
            <a:ext cx="78759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Pinata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E25636-DCB8-4246-BFD2-31256F276F52}"/>
              </a:ext>
            </a:extLst>
          </p:cNvPr>
          <p:cNvSpPr txBox="1"/>
          <p:nvPr/>
        </p:nvSpPr>
        <p:spPr>
          <a:xfrm>
            <a:off x="4745832" y="1004292"/>
            <a:ext cx="16180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Streamlit/pages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F958-1D97-4815-8FDB-477802BD55D5}"/>
              </a:ext>
            </a:extLst>
          </p:cNvPr>
          <p:cNvSpPr txBox="1"/>
          <p:nvPr/>
        </p:nvSpPr>
        <p:spPr>
          <a:xfrm>
            <a:off x="4754762" y="1290042"/>
            <a:ext cx="10197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Metamask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A7E6D-06BE-42D9-96F1-0CDE36EC2893}"/>
              </a:ext>
            </a:extLst>
          </p:cNvPr>
          <p:cNvSpPr txBox="1"/>
          <p:nvPr/>
        </p:nvSpPr>
        <p:spPr>
          <a:xfrm>
            <a:off x="4745832" y="1540072"/>
            <a:ext cx="9215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Ganache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BF7E0-1CD1-42C3-B275-5DFFB4908F0E}"/>
              </a:ext>
            </a:extLst>
          </p:cNvPr>
          <p:cNvSpPr txBox="1"/>
          <p:nvPr/>
        </p:nvSpPr>
        <p:spPr>
          <a:xfrm>
            <a:off x="4755358" y="1826417"/>
            <a:ext cx="9215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Web3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39778-AE60-4410-9DEC-23427F10B5F8}"/>
              </a:ext>
            </a:extLst>
          </p:cNvPr>
          <p:cNvSpPr txBox="1"/>
          <p:nvPr/>
        </p:nvSpPr>
        <p:spPr>
          <a:xfrm>
            <a:off x="4763096" y="2343150"/>
            <a:ext cx="10644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Remix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99D11-E279-4692-9366-E96C069A0C75}"/>
              </a:ext>
            </a:extLst>
          </p:cNvPr>
          <p:cNvSpPr txBox="1"/>
          <p:nvPr/>
        </p:nvSpPr>
        <p:spPr>
          <a:xfrm>
            <a:off x="4763691" y="2084784"/>
            <a:ext cx="106441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IPFS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2" grpId="0"/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DE095F0-4231-43DD-AFA7-C4C991F5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3235"/>
            <a:ext cx="2020738" cy="200995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95D1C789-DFB9-4727-A1D5-AB5024A45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792" y="1445532"/>
            <a:ext cx="4493418" cy="3279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Google Shape;195;p43"/>
          <p:cNvCxnSpPr/>
          <p:nvPr/>
        </p:nvCxnSpPr>
        <p:spPr>
          <a:xfrm>
            <a:off x="1026200" y="668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6" name="Google Shape;196;p43"/>
          <p:cNvSpPr txBox="1">
            <a:spLocks noGrp="1"/>
          </p:cNvSpPr>
          <p:nvPr>
            <p:ph type="title"/>
          </p:nvPr>
        </p:nvSpPr>
        <p:spPr>
          <a:xfrm>
            <a:off x="670700" y="512750"/>
            <a:ext cx="34740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>
                <a:solidFill>
                  <a:schemeClr val="accent1"/>
                </a:solidFill>
              </a:rPr>
              <a:t>Demo</a:t>
            </a:r>
            <a:endParaRPr lang="en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ctrTitle"/>
          </p:nvPr>
        </p:nvSpPr>
        <p:spPr>
          <a:xfrm>
            <a:off x="519530" y="702306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400">
                <a:solidFill>
                  <a:schemeClr val="tx2"/>
                </a:solidFill>
              </a:rPr>
              <a:t>Challenges</a:t>
            </a:r>
            <a:endParaRPr lang="en-US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D3437B-5468-4C65-A870-924CE47AC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03671" y="1288283"/>
            <a:ext cx="2420328" cy="2643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EF917E-56CE-4AFF-BAD0-A87F0D16361A}"/>
              </a:ext>
            </a:extLst>
          </p:cNvPr>
          <p:cNvSpPr txBox="1"/>
          <p:nvPr/>
        </p:nvSpPr>
        <p:spPr>
          <a:xfrm>
            <a:off x="521494" y="1191220"/>
            <a:ext cx="329684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rtl="0"/>
            <a:endParaRPr lang="en-US" dirty="0">
              <a:solidFill>
                <a:srgbClr val="001633"/>
              </a:solidFill>
            </a:endParaRPr>
          </a:p>
          <a:p>
            <a:pPr marL="285750" lvl="0" indent="-285750" rtl="0">
              <a:buFont typeface="Wingdings"/>
              <a:buChar char="Ø"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</a:rPr>
              <a:t>Interpreting output from pinata</a:t>
            </a: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IPFS loading speed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r>
              <a:rPr lang="en-US">
                <a:solidFill>
                  <a:schemeClr val="bg1"/>
                </a:solidFill>
              </a:rPr>
              <a:t>ERC-721 token protocols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DA45492-D880-4491-9313-07B93FFF38CC}"/>
              </a:ext>
            </a:extLst>
          </p:cNvPr>
          <p:cNvCxnSpPr/>
          <p:nvPr/>
        </p:nvCxnSpPr>
        <p:spPr>
          <a:xfrm flipV="1">
            <a:off x="525066" y="1087636"/>
            <a:ext cx="2089546" cy="178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br>
              <a:rPr lang="en-US" dirty="0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F8FE8-C45F-4488-8D1A-3A791ED6EA78}"/>
              </a:ext>
            </a:extLst>
          </p:cNvPr>
          <p:cNvSpPr txBox="1"/>
          <p:nvPr/>
        </p:nvSpPr>
        <p:spPr>
          <a:xfrm>
            <a:off x="3426843" y="2019659"/>
            <a:ext cx="356270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Streamlit upgrade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Eth mainnet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Buy/sell functionality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Cosmetic improvements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Improving picture load speed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Deploying (containerizing)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Accessibility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73EDE6B-C637-497E-A9FB-1380A9767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04382" y="275177"/>
            <a:ext cx="4004811" cy="13905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CA42A-ADDF-4AA2-B4FF-EFFDDB9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663" y="814811"/>
            <a:ext cx="2808163" cy="548400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Security Improvements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6151096-472A-421C-9FC1-1E16D810403C}"/>
              </a:ext>
            </a:extLst>
          </p:cNvPr>
          <p:cNvCxnSpPr/>
          <p:nvPr/>
        </p:nvCxnSpPr>
        <p:spPr>
          <a:xfrm flipV="1">
            <a:off x="3342298" y="1277182"/>
            <a:ext cx="2473689" cy="1600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F29785-6EB9-4500-86F5-E6BAAC4ACEFD}"/>
              </a:ext>
            </a:extLst>
          </p:cNvPr>
          <p:cNvSpPr txBox="1"/>
          <p:nvPr/>
        </p:nvSpPr>
        <p:spPr>
          <a:xfrm>
            <a:off x="3343275" y="24860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5" descr="A picture containing light, green, wire, laser&#10;&#10;Description automatically generated">
            <a:extLst>
              <a:ext uri="{FF2B5EF4-FFF2-40B4-BE49-F238E27FC236}">
                <a16:creationId xmlns:a16="http://schemas.microsoft.com/office/drawing/2014/main" id="{2B2CE836-0523-4F32-B150-4C5458AFE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0941" y="1767539"/>
            <a:ext cx="3055907" cy="17371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727CA0-CF92-4DA1-8753-9444C0E2B266}"/>
              </a:ext>
            </a:extLst>
          </p:cNvPr>
          <p:cNvSpPr txBox="1"/>
          <p:nvPr/>
        </p:nvSpPr>
        <p:spPr>
          <a:xfrm>
            <a:off x="3406962" y="166820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0302C-6CD3-4BB5-BEE1-5D7F1BD52426}"/>
              </a:ext>
            </a:extLst>
          </p:cNvPr>
          <p:cNvSpPr txBox="1"/>
          <p:nvPr/>
        </p:nvSpPr>
        <p:spPr>
          <a:xfrm>
            <a:off x="2747514" y="1771650"/>
            <a:ext cx="322843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Managing customers user credentials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Authentication &amp; authorization</a:t>
            </a:r>
          </a:p>
          <a:p>
            <a:pPr marL="285750" indent="-285750">
              <a:buChar char="•"/>
            </a:pPr>
            <a:r>
              <a:rPr lang="en-US" sz="1600">
                <a:solidFill>
                  <a:schemeClr val="bg1"/>
                </a:solidFill>
              </a:rPr>
              <a:t>Contract Logic</a:t>
            </a:r>
          </a:p>
          <a:p>
            <a:pPr marL="285750" indent="-285750">
              <a:buChar char="•"/>
            </a:pP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Futuristic Background by Slidesgo</vt:lpstr>
      <vt:lpstr>Slidesgo Final Pages</vt:lpstr>
      <vt:lpstr>Beast Mode</vt:lpstr>
      <vt:lpstr>A Marketplace Near You </vt:lpstr>
      <vt:lpstr>NFTs Everywhere    </vt:lpstr>
      <vt:lpstr>PowerPoint Presentation</vt:lpstr>
      <vt:lpstr>PowerPoint Presentation</vt:lpstr>
      <vt:lpstr>Demo</vt:lpstr>
      <vt:lpstr>Challenges</vt:lpstr>
      <vt:lpstr> </vt:lpstr>
      <vt:lpstr>Security Improvements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</dc:title>
  <cp:revision>449</cp:revision>
  <dcterms:modified xsi:type="dcterms:W3CDTF">2021-11-25T00:21:45Z</dcterms:modified>
</cp:coreProperties>
</file>